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7" r:id="rId5"/>
    <p:sldId id="260" r:id="rId6"/>
    <p:sldId id="261" r:id="rId7"/>
    <p:sldId id="262" r:id="rId8"/>
    <p:sldId id="265" r:id="rId9"/>
    <p:sldId id="266" r:id="rId10"/>
    <p:sldId id="259" r:id="rId11"/>
    <p:sldId id="264" r:id="rId12"/>
    <p:sldId id="267" r:id="rId13"/>
    <p:sldId id="268" r:id="rId14"/>
    <p:sldId id="272" r:id="rId15"/>
    <p:sldId id="269" r:id="rId16"/>
    <p:sldId id="270" r:id="rId17"/>
    <p:sldId id="271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B5853D-911D-497F-B66A-C7F1729F2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BBC1-7599-430D-B395-E0B80CABA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6093E-8DAC-42B1-A9CB-8BC4EB428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72B53-BF2E-47E5-B025-2103704C2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E059A-67B9-4356-AC73-A3E7E8270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FDB04-BD82-4078-8B14-89864C379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2D3B5-7A37-490A-8CCB-326D9AAC7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47FC8-B378-48CB-8458-A47C302DF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37C0-A76B-401F-8D6C-92E5D3A12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EF6A-52CD-437C-9030-EDA136630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CD917-58A6-4015-87F6-D53F76CE8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CF5517-1A33-4302-80D5-74F5E36B56C5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5D26B5-FF16-4B13-9E87-F83E8A3B9C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8F924C-7480-4175-923B-EF2E66DEB0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4800600" cy="1470025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БАЗИ ДАНИХ</a:t>
            </a: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857364"/>
            <a:ext cx="5143536" cy="178595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Поняття таблиці, поля, запису. Основні етапи роботи з БД в середовищі СКБД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MS Access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14351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Презентацію створила Кудря П. В.</a:t>
            </a:r>
          </a:p>
          <a:p>
            <a:pPr algn="r"/>
            <a:r>
              <a:rPr lang="uk-UA" dirty="0" smtClean="0"/>
              <a:t>м. Кіровоград, 2012-2013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СКБД </a:t>
            </a:r>
            <a:r>
              <a:rPr lang="en-US" dirty="0" smtClean="0"/>
              <a:t>Access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34455" cy="4525963"/>
          </a:xfrm>
        </p:spPr>
        <p:txBody>
          <a:bodyPr/>
          <a:lstStyle/>
          <a:p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у </a:t>
            </a:r>
            <a:r>
              <a:rPr lang="ru-RU" dirty="0" err="1" smtClean="0"/>
              <a:t>форматі</a:t>
            </a:r>
            <a:r>
              <a:rPr lang="ru-RU" dirty="0" smtClean="0"/>
              <a:t> </a:t>
            </a:r>
            <a:r>
              <a:rPr lang="en-US" dirty="0" smtClean="0"/>
              <a:t>Access 2007,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файлу .</a:t>
            </a:r>
            <a:r>
              <a:rPr lang="en-US" dirty="0" err="1" smtClean="0"/>
              <a:t>accdb</a:t>
            </a:r>
            <a:r>
              <a:rPr lang="en-US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в </a:t>
            </a:r>
            <a:r>
              <a:rPr lang="ru-RU" dirty="0" err="1" smtClean="0"/>
              <a:t>попередніх</a:t>
            </a:r>
            <a:r>
              <a:rPr lang="ru-RU" dirty="0" smtClean="0"/>
              <a:t> форматах </a:t>
            </a:r>
            <a:r>
              <a:rPr lang="en-US" dirty="0" smtClean="0"/>
              <a:t>Access,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файлу .</a:t>
            </a:r>
            <a:r>
              <a:rPr lang="en-US" dirty="0" err="1" smtClean="0"/>
              <a:t>mdb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код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, база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en-US" dirty="0" smtClean="0"/>
              <a:t>Access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в одному </a:t>
            </a:r>
            <a:r>
              <a:rPr lang="ru-RU" dirty="0" err="1" smtClean="0"/>
              <a:t>файлі</a:t>
            </a:r>
            <a:r>
              <a:rPr lang="ru-RU" dirty="0" smtClean="0"/>
              <a:t>,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об’єктами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формами, </a:t>
            </a:r>
            <a:r>
              <a:rPr lang="ru-RU" dirty="0" err="1" smtClean="0"/>
              <a:t>звітами</a:t>
            </a:r>
            <a:r>
              <a:rPr lang="ru-RU" dirty="0" smtClean="0"/>
              <a:t>, макросами та модулями.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377265" cy="4525963"/>
          </a:xfrm>
        </p:spPr>
        <p:txBody>
          <a:bodyPr/>
          <a:lstStyle/>
          <a:p>
            <a:r>
              <a:rPr lang="ru-RU" dirty="0" err="1" smtClean="0"/>
              <a:t>додавати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до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предмет до </a:t>
            </a:r>
            <a:r>
              <a:rPr lang="ru-RU" dirty="0" err="1" smtClean="0"/>
              <a:t>інвентарного</a:t>
            </a:r>
            <a:r>
              <a:rPr lang="ru-RU" dirty="0" smtClean="0"/>
              <a:t> списку;</a:t>
            </a:r>
          </a:p>
          <a:p>
            <a:r>
              <a:rPr lang="ru-RU" dirty="0" err="1" smtClean="0"/>
              <a:t>редагувати</a:t>
            </a:r>
            <a:r>
              <a:rPr lang="ru-RU" dirty="0" smtClean="0"/>
              <a:t> </a:t>
            </a:r>
            <a:r>
              <a:rPr lang="ru-RU" dirty="0" err="1" smtClean="0"/>
              <a:t>наявні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поточне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предмета;</a:t>
            </a:r>
          </a:p>
          <a:p>
            <a:r>
              <a:rPr lang="ru-RU" dirty="0" err="1" smtClean="0"/>
              <a:t>видаляти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предмет </a:t>
            </a:r>
            <a:r>
              <a:rPr lang="ru-RU" dirty="0" err="1" smtClean="0"/>
              <a:t>було</a:t>
            </a:r>
            <a:r>
              <a:rPr lang="ru-RU" dirty="0" smtClean="0"/>
              <a:t> продано </a:t>
            </a:r>
            <a:r>
              <a:rPr lang="ru-RU" dirty="0" err="1" smtClean="0"/>
              <a:t>або</a:t>
            </a:r>
            <a:r>
              <a:rPr lang="ru-RU" dirty="0" smtClean="0"/>
              <a:t> списано;</a:t>
            </a:r>
          </a:p>
          <a:p>
            <a:r>
              <a:rPr lang="ru-RU" dirty="0" err="1" smtClean="0"/>
              <a:t>впорядковувати</a:t>
            </a:r>
            <a:r>
              <a:rPr lang="ru-RU" dirty="0" smtClean="0"/>
              <a:t> та </a:t>
            </a:r>
            <a:r>
              <a:rPr lang="ru-RU" dirty="0" err="1" smtClean="0"/>
              <a:t>переглядати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способами;</a:t>
            </a:r>
          </a:p>
          <a:p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користувачами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, </a:t>
            </a:r>
            <a:r>
              <a:rPr lang="ru-RU" dirty="0" err="1" smtClean="0"/>
              <a:t>повідомлень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, </a:t>
            </a:r>
            <a:r>
              <a:rPr lang="ru-RU" dirty="0" err="1" smtClean="0"/>
              <a:t>інтрамережі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Об’єкти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en-US" dirty="0" smtClean="0"/>
              <a:t>Access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9" y="1600200"/>
            <a:ext cx="1857388" cy="4525963"/>
          </a:xfrm>
        </p:spPr>
        <p:txBody>
          <a:bodyPr/>
          <a:lstStyle/>
          <a:p>
            <a:r>
              <a:rPr lang="ru-RU" dirty="0" err="1" smtClean="0"/>
              <a:t>Таблиці</a:t>
            </a:r>
            <a:endParaRPr lang="ru-RU" dirty="0" smtClean="0"/>
          </a:p>
          <a:p>
            <a:r>
              <a:rPr lang="ru-RU" dirty="0" err="1" smtClean="0"/>
              <a:t>Форми</a:t>
            </a:r>
            <a:endParaRPr lang="ru-RU" dirty="0" smtClean="0"/>
          </a:p>
          <a:p>
            <a:r>
              <a:rPr lang="ru-RU" dirty="0" err="1" smtClean="0"/>
              <a:t>Звіти</a:t>
            </a:r>
            <a:endParaRPr lang="ru-RU" dirty="0" smtClean="0"/>
          </a:p>
          <a:p>
            <a:r>
              <a:rPr lang="ru-RU" dirty="0" err="1" smtClean="0"/>
              <a:t>Запити</a:t>
            </a:r>
            <a:endParaRPr lang="ru-RU" dirty="0" smtClean="0"/>
          </a:p>
          <a:p>
            <a:r>
              <a:rPr lang="ru-RU" dirty="0" err="1" smtClean="0"/>
              <a:t>Макроси</a:t>
            </a:r>
            <a:endParaRPr lang="ru-RU" dirty="0" smtClean="0"/>
          </a:p>
          <a:p>
            <a:r>
              <a:rPr lang="ru-RU" dirty="0" err="1" smtClean="0"/>
              <a:t>Модулі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28736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3116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429000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786322"/>
            <a:ext cx="31432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Об’єкти 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448703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таблиці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форма —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користувачем</a:t>
            </a:r>
            <a:r>
              <a:rPr lang="ru-RU" dirty="0" smtClean="0"/>
              <a:t> </a:t>
            </a:r>
            <a:r>
              <a:rPr lang="ru-RU" dirty="0" err="1" smtClean="0"/>
              <a:t>графічний</a:t>
            </a:r>
            <a:r>
              <a:rPr lang="ru-RU" dirty="0" smtClean="0"/>
              <a:t> </a:t>
            </a:r>
            <a:r>
              <a:rPr lang="ru-RU" dirty="0" err="1" smtClean="0"/>
              <a:t>інтерфейс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для </a:t>
            </a:r>
            <a:r>
              <a:rPr lang="ru-RU" dirty="0" err="1" smtClean="0"/>
              <a:t>наочного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у базу;</a:t>
            </a:r>
          </a:p>
          <a:p>
            <a:pPr>
              <a:buNone/>
            </a:pPr>
            <a:r>
              <a:rPr lang="ru-RU" dirty="0" smtClean="0"/>
              <a:t>• запит — </a:t>
            </a:r>
            <a:r>
              <a:rPr lang="ru-RU" dirty="0" err="1" smtClean="0"/>
              <a:t>умова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для </a:t>
            </a:r>
            <a:r>
              <a:rPr lang="ru-RU" dirty="0" err="1" smtClean="0"/>
              <a:t>фільтрації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звіт</a:t>
            </a:r>
            <a:r>
              <a:rPr lang="ru-RU" dirty="0" smtClean="0"/>
              <a:t> —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підсумкових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за </a:t>
            </a:r>
            <a:r>
              <a:rPr lang="ru-RU" dirty="0" err="1" smtClean="0"/>
              <a:t>наявною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макрос —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модулі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об’єктом</a:t>
            </a:r>
            <a:r>
              <a:rPr lang="ru-RU" dirty="0" smtClean="0"/>
              <a:t> БД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1"/>
            <a:ext cx="8377265" cy="3114684"/>
          </a:xfrm>
        </p:spPr>
        <p:txBody>
          <a:bodyPr/>
          <a:lstStyle/>
          <a:p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схожа на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рядках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стовпцях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легко </a:t>
            </a:r>
            <a:r>
              <a:rPr lang="ru-RU" dirty="0" err="1" smtClean="0"/>
              <a:t>імпортувати</a:t>
            </a:r>
            <a:r>
              <a:rPr lang="ru-RU" dirty="0" smtClean="0"/>
              <a:t>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до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Головна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збереженням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в </a:t>
            </a:r>
            <a:r>
              <a:rPr lang="ru-RU" dirty="0" err="1" smtClean="0"/>
              <a:t>електронній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та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упорядкування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Таблиця складається з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та </a:t>
            </a:r>
            <a:r>
              <a:rPr lang="ru-RU" dirty="0" err="1" smtClean="0"/>
              <a:t>записів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663017" cy="4525963"/>
          </a:xfrm>
        </p:spPr>
        <p:txBody>
          <a:bodyPr/>
          <a:lstStyle/>
          <a:p>
            <a:r>
              <a:rPr lang="ru-RU" dirty="0" err="1" smtClean="0"/>
              <a:t>Кожний</a:t>
            </a:r>
            <a:r>
              <a:rPr lang="ru-RU" dirty="0" smtClean="0"/>
              <a:t> рядок у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записом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Записи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Поля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стовпцям</a:t>
            </a:r>
            <a:r>
              <a:rPr lang="ru-RU" dirty="0" smtClean="0"/>
              <a:t> у </a:t>
            </a:r>
            <a:r>
              <a:rPr lang="ru-RU" dirty="0" err="1" smtClean="0"/>
              <a:t>таблиці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«</a:t>
            </a:r>
            <a:r>
              <a:rPr lang="ru-RU" dirty="0" err="1" smtClean="0"/>
              <a:t>Працівники</a:t>
            </a:r>
            <a:r>
              <a:rPr lang="ru-RU" dirty="0" smtClean="0"/>
              <a:t>», де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(рядок)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а </a:t>
            </a:r>
            <a:r>
              <a:rPr lang="ru-RU" dirty="0" err="1" smtClean="0"/>
              <a:t>кожне</a:t>
            </a:r>
            <a:r>
              <a:rPr lang="ru-RU" dirty="0" smtClean="0"/>
              <a:t> поле (</a:t>
            </a:r>
            <a:r>
              <a:rPr lang="ru-RU" dirty="0" err="1" smtClean="0"/>
              <a:t>стовпець</a:t>
            </a:r>
            <a:r>
              <a:rPr lang="ru-RU" dirty="0" smtClean="0"/>
              <a:t>)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тип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ім’я</a:t>
            </a:r>
            <a:r>
              <a:rPr lang="ru-RU" dirty="0" smtClean="0"/>
              <a:t>, </a:t>
            </a:r>
            <a:r>
              <a:rPr lang="ru-RU" dirty="0" err="1" smtClean="0"/>
              <a:t>прізвище</a:t>
            </a:r>
            <a:r>
              <a:rPr lang="ru-RU" dirty="0" smtClean="0"/>
              <a:t>, адресу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Поля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тип </a:t>
            </a:r>
            <a:r>
              <a:rPr lang="ru-RU" dirty="0" err="1" smtClean="0"/>
              <a:t>даних</a:t>
            </a:r>
            <a:r>
              <a:rPr lang="ru-RU" dirty="0" smtClean="0"/>
              <a:t>: текст, дату </a:t>
            </a:r>
            <a:r>
              <a:rPr lang="ru-RU" dirty="0" err="1" smtClean="0"/>
              <a:t>або</a:t>
            </a:r>
            <a:r>
              <a:rPr lang="ru-RU" dirty="0" smtClean="0"/>
              <a:t> час, число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тип.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Структура </a:t>
            </a:r>
            <a:r>
              <a:rPr lang="ru-RU" sz="2800" dirty="0" err="1" smtClean="0"/>
              <a:t>таблиці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вигляд</a:t>
            </a:r>
            <a:r>
              <a:rPr lang="ru-RU" sz="2800" dirty="0" smtClean="0"/>
              <a:t> </a:t>
            </a:r>
            <a:r>
              <a:rPr lang="ru-RU" sz="2800" dirty="0" err="1" smtClean="0"/>
              <a:t>таблиці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їхніми</a:t>
            </a:r>
            <a:r>
              <a:rPr lang="ru-RU" sz="2800" dirty="0" smtClean="0"/>
              <a:t> характеристиками.</a:t>
            </a:r>
            <a:endParaRPr lang="ru-RU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78621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00306"/>
            <a:ext cx="454056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5126678"/>
            <a:ext cx="4383558" cy="173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Для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таблиць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використовувати</a:t>
            </a:r>
            <a:r>
              <a:rPr lang="ru-RU" sz="2800" dirty="0" smtClean="0"/>
              <a:t> режим Конструктор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Мастер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7"/>
            <a:ext cx="8591579" cy="2143140"/>
          </a:xfrm>
        </p:spPr>
        <p:txBody>
          <a:bodyPr/>
          <a:lstStyle/>
          <a:p>
            <a:r>
              <a:rPr lang="ru-RU" dirty="0" err="1" smtClean="0"/>
              <a:t>Майстер</a:t>
            </a:r>
            <a:r>
              <a:rPr lang="ru-RU" dirty="0" smtClean="0"/>
              <a:t> — </a:t>
            </a:r>
            <a:r>
              <a:rPr lang="ru-RU" dirty="0" err="1" smtClean="0"/>
              <a:t>програмний</a:t>
            </a:r>
            <a:r>
              <a:rPr lang="ru-RU" dirty="0" smtClean="0"/>
              <a:t> модуль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Конструктор — режим,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571744"/>
            <a:ext cx="8020075" cy="3214710"/>
          </a:xfrm>
        </p:spPr>
        <p:txBody>
          <a:bodyPr/>
          <a:lstStyle/>
          <a:p>
            <a:pPr lvl="0"/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Проектування (на папері або в спеціальних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програмах,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визначають проблему; вибирають та аналізують інформацію, яку утримуватиме конкретна БД; подають інформацію в базу даних)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Програмна реалізація — технологія створення БД.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Експлуатація БД.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36576"/>
            <a:ext cx="5473836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err="1" smtClean="0"/>
              <a:t>Актуализація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285860"/>
            <a:ext cx="5857884" cy="64293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БАЗА ДАНИХ</a:t>
            </a:r>
            <a:r>
              <a:rPr lang="ru-RU" dirty="0" smtClean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221455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База </a:t>
            </a:r>
            <a:r>
              <a:rPr lang="ru-RU" dirty="0" err="1" smtClean="0"/>
              <a:t>даних</a:t>
            </a:r>
            <a:r>
              <a:rPr lang="ru-RU" dirty="0" smtClean="0"/>
              <a:t> (БД) −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систематизоване</a:t>
            </a:r>
            <a:r>
              <a:rPr lang="ru-RU" dirty="0" smtClean="0"/>
              <a:t> </a:t>
            </a:r>
            <a:r>
              <a:rPr lang="ru-RU" dirty="0" err="1" smtClean="0"/>
              <a:t>сховище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85749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База </a:t>
            </a:r>
            <a:r>
              <a:rPr lang="ru-RU" dirty="0" err="1" smtClean="0"/>
              <a:t>даних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єдине</a:t>
            </a:r>
            <a:r>
              <a:rPr lang="ru-RU" dirty="0" smtClean="0"/>
              <a:t>, </a:t>
            </a:r>
            <a:r>
              <a:rPr lang="ru-RU" dirty="0" err="1" smtClean="0"/>
              <a:t>централізоване</a:t>
            </a:r>
            <a:r>
              <a:rPr lang="ru-RU" dirty="0" smtClean="0"/>
              <a:t> </a:t>
            </a:r>
            <a:r>
              <a:rPr lang="ru-RU" dirty="0" err="1" smtClean="0"/>
              <a:t>сховище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(</a:t>
            </a:r>
            <a:r>
              <a:rPr lang="ru-RU" dirty="0" err="1" smtClean="0"/>
              <a:t>під</a:t>
            </a:r>
            <a:r>
              <a:rPr lang="ru-RU" dirty="0" smtClean="0"/>
              <a:t> предметною </a:t>
            </a:r>
            <a:r>
              <a:rPr lang="ru-RU" dirty="0" err="1" smtClean="0"/>
              <a:t>областю</a:t>
            </a:r>
            <a:r>
              <a:rPr lang="ru-RU" dirty="0" smtClean="0"/>
              <a:t> тут </a:t>
            </a:r>
            <a:r>
              <a:rPr lang="ru-RU" dirty="0" err="1" smtClean="0"/>
              <a:t>розуміють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навчальний</a:t>
            </a:r>
            <a:r>
              <a:rPr lang="ru-RU" dirty="0" smtClean="0"/>
              <a:t> заклад, </a:t>
            </a:r>
            <a:r>
              <a:rPr lang="ru-RU" dirty="0" err="1" smtClean="0"/>
              <a:t>підприємство</a:t>
            </a:r>
            <a:r>
              <a:rPr lang="ru-RU" dirty="0" smtClean="0"/>
              <a:t>, та </a:t>
            </a:r>
            <a:r>
              <a:rPr lang="ru-RU" dirty="0" err="1" smtClean="0"/>
              <a:t>ін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92906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База </a:t>
            </a:r>
            <a:r>
              <a:rPr lang="ru-RU" dirty="0" err="1" smtClean="0"/>
              <a:t>даних</a:t>
            </a:r>
            <a:r>
              <a:rPr lang="ru-RU" dirty="0" smtClean="0"/>
              <a:t> (БД)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організована</a:t>
            </a:r>
            <a:r>
              <a:rPr lang="ru-RU" dirty="0" smtClean="0"/>
              <a:t> структура,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програмно-апаратними</a:t>
            </a:r>
            <a:r>
              <a:rPr lang="ru-RU" dirty="0" smtClean="0"/>
              <a:t> комплексами.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535782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База </a:t>
            </a:r>
            <a:r>
              <a:rPr lang="ru-RU" dirty="0" err="1" smtClean="0"/>
              <a:t>даних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впорядкування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988" y="1600201"/>
            <a:ext cx="6326187" cy="68579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Наведіть приклади БАЗ ДАНИХ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err="1" smtClean="0"/>
              <a:t>Актуализація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35743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Прикладами баз </a:t>
            </a:r>
            <a:r>
              <a:rPr lang="ru-RU" dirty="0" err="1" smtClean="0"/>
              <a:t>даних</a:t>
            </a:r>
            <a:r>
              <a:rPr lang="ru-RU" dirty="0" smtClean="0"/>
              <a:t> є: </a:t>
            </a:r>
            <a:r>
              <a:rPr lang="ru-RU" dirty="0" err="1" smtClean="0"/>
              <a:t>бібліотечні</a:t>
            </a:r>
            <a:r>
              <a:rPr lang="ru-RU" dirty="0" smtClean="0"/>
              <a:t> каталоги, </a:t>
            </a:r>
            <a:r>
              <a:rPr lang="ru-RU" dirty="0" err="1" smtClean="0"/>
              <a:t>записна</a:t>
            </a:r>
            <a:r>
              <a:rPr lang="ru-RU" dirty="0" smtClean="0"/>
              <a:t> книжка,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журнали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3457570" cy="218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714884"/>
            <a:ext cx="36099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286124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988" y="1600201"/>
            <a:ext cx="6326187" cy="82866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Перелічить основні типи моделей даних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err="1" smtClean="0"/>
              <a:t>Актуализація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35743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Існує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моделей </a:t>
            </a:r>
            <a:r>
              <a:rPr lang="ru-RU" dirty="0" err="1" smtClean="0"/>
              <a:t>даних</a:t>
            </a:r>
            <a:r>
              <a:rPr lang="ru-RU" dirty="0" smtClean="0"/>
              <a:t>: </a:t>
            </a:r>
            <a:r>
              <a:rPr lang="ru-RU" dirty="0" err="1" smtClean="0"/>
              <a:t>реляційна</a:t>
            </a:r>
            <a:r>
              <a:rPr lang="ru-RU" dirty="0" smtClean="0"/>
              <a:t>, </a:t>
            </a:r>
            <a:r>
              <a:rPr lang="ru-RU" dirty="0" err="1" smtClean="0"/>
              <a:t>ієрархічна</a:t>
            </a:r>
            <a:r>
              <a:rPr lang="ru-RU" dirty="0" smtClean="0"/>
              <a:t> та </a:t>
            </a:r>
            <a:r>
              <a:rPr lang="ru-RU" dirty="0" err="1" smtClean="0"/>
              <a:t>мережева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250" y="3143248"/>
            <a:ext cx="3203674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86124"/>
            <a:ext cx="27717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5214950"/>
            <a:ext cx="4152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3000364" y="2786058"/>
            <a:ext cx="228601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2714620"/>
            <a:ext cx="107157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4071934" y="2643182"/>
            <a:ext cx="3714776" cy="24288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ПОВТОРЕННЯ</a:t>
            </a:r>
            <a:br>
              <a:rPr lang="uk-UA" dirty="0" smtClean="0"/>
            </a:br>
            <a:r>
              <a:rPr lang="uk-UA" dirty="0" err="1" smtClean="0"/>
              <a:t>Реляціна</a:t>
            </a:r>
            <a:r>
              <a:rPr lang="uk-UA" dirty="0" smtClean="0"/>
              <a:t> модель даних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448703" cy="4400567"/>
          </a:xfrm>
        </p:spPr>
        <p:txBody>
          <a:bodyPr/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реляційний</a:t>
            </a:r>
            <a:r>
              <a:rPr lang="ru-RU" dirty="0" smtClean="0"/>
              <a:t>»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</a:t>
            </a:r>
            <a:r>
              <a:rPr lang="ru-RU" dirty="0" smtClean="0"/>
              <a:t>. </a:t>
            </a:r>
            <a:r>
              <a:rPr lang="en-US" dirty="0" err="1" smtClean="0"/>
              <a:t>relatio</a:t>
            </a:r>
            <a:r>
              <a:rPr lang="en-US" dirty="0" smtClean="0"/>
              <a:t> — </a:t>
            </a:r>
            <a:r>
              <a:rPr lang="ru-RU" dirty="0" err="1" smtClean="0"/>
              <a:t>відношення</a:t>
            </a:r>
            <a:r>
              <a:rPr lang="ru-RU" dirty="0" smtClean="0"/>
              <a:t>) </a:t>
            </a:r>
            <a:r>
              <a:rPr lang="ru-RU" dirty="0" err="1" smtClean="0"/>
              <a:t>указує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модель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побудована</a:t>
            </a:r>
            <a:r>
              <a:rPr lang="ru-RU" dirty="0" smtClean="0"/>
              <a:t> на </a:t>
            </a:r>
            <a:r>
              <a:rPr lang="ru-RU" dirty="0" err="1" smtClean="0"/>
              <a:t>взаємовідношенні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найпростішому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реляційна</a:t>
            </a:r>
            <a:r>
              <a:rPr lang="ru-RU" dirty="0" smtClean="0"/>
              <a:t> модель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двовимірний</a:t>
            </a:r>
            <a:r>
              <a:rPr lang="ru-RU" dirty="0" smtClean="0"/>
              <a:t> </a:t>
            </a:r>
            <a:r>
              <a:rPr lang="ru-RU" dirty="0" err="1" smtClean="0"/>
              <a:t>масив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двовимірну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, а при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моделей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взаємопов’язаних</a:t>
            </a:r>
            <a:r>
              <a:rPr lang="ru-RU" dirty="0" smtClean="0"/>
              <a:t> </a:t>
            </a:r>
            <a:r>
              <a:rPr lang="ru-RU" dirty="0" err="1" smtClean="0"/>
              <a:t>таблиць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Кожний</a:t>
            </a:r>
            <a:r>
              <a:rPr lang="ru-RU" dirty="0" smtClean="0"/>
              <a:t> рядок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записом</a:t>
            </a:r>
            <a:r>
              <a:rPr lang="ru-RU" dirty="0" smtClean="0"/>
              <a:t>,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стовпець</a:t>
            </a:r>
            <a:r>
              <a:rPr lang="ru-RU" dirty="0" smtClean="0"/>
              <a:t> — полем.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Реляційна</a:t>
            </a:r>
            <a:r>
              <a:rPr lang="ru-RU" dirty="0" smtClean="0"/>
              <a:t> модель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2071679"/>
            <a:ext cx="8215370" cy="3143272"/>
          </a:xfrm>
        </p:spPr>
        <p:txBody>
          <a:bodyPr/>
          <a:lstStyle/>
          <a:p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- один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комірки</a:t>
            </a:r>
            <a:r>
              <a:rPr lang="ru-RU" dirty="0" smtClean="0"/>
              <a:t> в </a:t>
            </a:r>
            <a:r>
              <a:rPr lang="ru-RU" dirty="0" err="1" smtClean="0"/>
              <a:t>стовпці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однорідні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стовпці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тип</a:t>
            </a:r>
          </a:p>
          <a:p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стовпець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унікальне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endParaRPr lang="ru-RU" dirty="0" smtClean="0"/>
          </a:p>
          <a:p>
            <a:r>
              <a:rPr lang="ru-RU" dirty="0" err="1" smtClean="0"/>
              <a:t>однакові</a:t>
            </a:r>
            <a:r>
              <a:rPr lang="ru-RU" dirty="0" smtClean="0"/>
              <a:t> рядки в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endParaRPr lang="ru-RU" dirty="0" smtClean="0"/>
          </a:p>
          <a:p>
            <a:r>
              <a:rPr lang="ru-RU" dirty="0" smtClean="0"/>
              <a:t>порядок </a:t>
            </a:r>
            <a:r>
              <a:rPr lang="ru-RU" dirty="0" err="1" smtClean="0"/>
              <a:t>наступності</a:t>
            </a:r>
            <a:r>
              <a:rPr lang="ru-RU" dirty="0" smtClean="0"/>
              <a:t> </a:t>
            </a:r>
            <a:r>
              <a:rPr lang="ru-RU" dirty="0" err="1" smtClean="0"/>
              <a:t>рядків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стовпців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довільним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520141" cy="3268667"/>
          </a:xfrm>
        </p:spPr>
        <p:txBody>
          <a:bodyPr/>
          <a:lstStyle/>
          <a:p>
            <a:r>
              <a:rPr lang="ru-RU" dirty="0" err="1" smtClean="0"/>
              <a:t>сортування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за </a:t>
            </a:r>
            <a:r>
              <a:rPr lang="ru-RU" dirty="0" err="1" smtClean="0"/>
              <a:t>алфавітом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вибірка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за </a:t>
            </a:r>
            <a:r>
              <a:rPr lang="ru-RU" dirty="0" err="1" smtClean="0"/>
              <a:t>групами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класами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записів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за </a:t>
            </a:r>
            <a:r>
              <a:rPr lang="ru-RU" dirty="0" err="1" smtClean="0"/>
              <a:t>прізвищами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8805893" cy="3114684"/>
          </a:xfrm>
        </p:spPr>
        <p:txBody>
          <a:bodyPr/>
          <a:lstStyle/>
          <a:p>
            <a:r>
              <a:rPr lang="ru-RU" dirty="0" err="1" smtClean="0"/>
              <a:t>Реляційна</a:t>
            </a:r>
            <a:r>
              <a:rPr lang="ru-RU" dirty="0" smtClean="0"/>
              <a:t> модель </a:t>
            </a:r>
            <a:r>
              <a:rPr lang="ru-RU" dirty="0" err="1" smtClean="0"/>
              <a:t>даних</a:t>
            </a:r>
            <a:r>
              <a:rPr lang="ru-RU" dirty="0" smtClean="0"/>
              <a:t>, як правило,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таблиць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зв’язуються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ключами. </a:t>
            </a:r>
          </a:p>
          <a:p>
            <a:r>
              <a:rPr lang="ru-RU" dirty="0" smtClean="0"/>
              <a:t>Ключ — поле, яке однозначно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зараз </a:t>
            </a:r>
            <a:r>
              <a:rPr lang="ru-RU" dirty="0" err="1" smtClean="0"/>
              <a:t>реляційна</a:t>
            </a:r>
            <a:r>
              <a:rPr lang="ru-RU" dirty="0" smtClean="0"/>
              <a:t> модель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зручною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застосовною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988" y="1600201"/>
            <a:ext cx="6326187" cy="61435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Що таке СКБД? Наведіть приклади СКБД.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err="1" smtClean="0"/>
              <a:t>Актуализація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214554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базами </a:t>
            </a:r>
            <a:r>
              <a:rPr lang="ru-RU" dirty="0" err="1" smtClean="0"/>
              <a:t>даних</a:t>
            </a:r>
            <a:r>
              <a:rPr lang="ru-RU" dirty="0" smtClean="0"/>
              <a:t> (СУБД) —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програмних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призначених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наповнення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, </a:t>
            </a:r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та </a:t>
            </a:r>
            <a:r>
              <a:rPr lang="ru-RU" dirty="0" err="1" smtClean="0"/>
              <a:t>візуалізації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візуалізацією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заданого</a:t>
            </a:r>
            <a:r>
              <a:rPr lang="ru-RU" dirty="0" smtClean="0"/>
              <a:t> </a:t>
            </a:r>
            <a:r>
              <a:rPr lang="ru-RU" dirty="0" err="1" smtClean="0"/>
              <a:t>критерію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упорядкування</a:t>
            </a:r>
            <a:r>
              <a:rPr lang="ru-RU" dirty="0" smtClean="0"/>
              <a:t>,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подальша</a:t>
            </a:r>
            <a:r>
              <a:rPr lang="ru-RU" dirty="0" smtClean="0"/>
              <a:t> </a:t>
            </a:r>
            <a:r>
              <a:rPr lang="ru-RU" dirty="0" err="1" smtClean="0"/>
              <a:t>видача</a:t>
            </a:r>
            <a:r>
              <a:rPr lang="ru-RU" dirty="0" smtClean="0"/>
              <a:t> на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по каналах </a:t>
            </a:r>
            <a:r>
              <a:rPr lang="ru-RU" dirty="0" err="1" smtClean="0"/>
              <a:t>зв’язку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Серед</a:t>
            </a:r>
            <a:r>
              <a:rPr lang="ru-RU" dirty="0" smtClean="0"/>
              <a:t> СУБД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популярними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en-US" dirty="0" smtClean="0"/>
              <a:t>Microsoft Access, FoxPro, Paradox, Clipper.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103</TotalTime>
  <Words>893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ind_0011_slide</vt:lpstr>
      <vt:lpstr>1_Default Design</vt:lpstr>
      <vt:lpstr>БАЗИ ДАНИХ </vt:lpstr>
      <vt:lpstr>Актуализація знань</vt:lpstr>
      <vt:lpstr>Актуализація знань</vt:lpstr>
      <vt:lpstr>Актуализація знань</vt:lpstr>
      <vt:lpstr>ПОВТОРЕННЯ Реляціна модель даних</vt:lpstr>
      <vt:lpstr>Реляційна модель бази даних має такі властивості:</vt:lpstr>
      <vt:lpstr>Над цією моделлю бази даних зручно виконувати такі дії:</vt:lpstr>
      <vt:lpstr>Слайд 8</vt:lpstr>
      <vt:lpstr>Актуализація знань</vt:lpstr>
      <vt:lpstr>СКБД Access </vt:lpstr>
      <vt:lpstr>За допомогою програми Access можна:</vt:lpstr>
      <vt:lpstr>Об’єкти бази даних Access</vt:lpstr>
      <vt:lpstr>Об’єкти БД</vt:lpstr>
      <vt:lpstr>Основним об’єктом БД є таблиця</vt:lpstr>
      <vt:lpstr>Таблиця складається з складається з полів та записів</vt:lpstr>
      <vt:lpstr>Структура таблиці — це загальний вигляд таблиці з певною кількістю полів та їхніми характеристиками.</vt:lpstr>
      <vt:lpstr>Для створення таблиць можна використовувати режим Конструктор або Мастер</vt:lpstr>
      <vt:lpstr>Етапи розробки бази даних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 ДАНИХ </dc:title>
  <dc:creator>Admin</dc:creator>
  <cp:lastModifiedBy>Admin</cp:lastModifiedBy>
  <cp:revision>11</cp:revision>
  <dcterms:created xsi:type="dcterms:W3CDTF">2013-03-04T17:50:59Z</dcterms:created>
  <dcterms:modified xsi:type="dcterms:W3CDTF">2013-03-04T19:34:42Z</dcterms:modified>
</cp:coreProperties>
</file>