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F66A2B-5817-44E9-8A71-7249EB9A02D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E200E0-F033-4E38-9AA4-CF055274E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Зірка пам’яті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C000"/>
                </a:solidFill>
              </a:rPr>
              <a:t>Буравченко</a:t>
            </a:r>
            <a:r>
              <a:rPr lang="uk-UA" dirty="0" smtClean="0">
                <a:solidFill>
                  <a:srgbClr val="FFC000"/>
                </a:solidFill>
              </a:rPr>
              <a:t> Іван Антонович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2291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C000"/>
                </a:solidFill>
              </a:rPr>
              <a:t>Буравченко</a:t>
            </a:r>
            <a:r>
              <a:rPr lang="uk-UA" dirty="0" smtClean="0">
                <a:solidFill>
                  <a:srgbClr val="FFC000"/>
                </a:solidFill>
              </a:rPr>
              <a:t> Іван Антонович народився 9 січня 1926 року в селі </a:t>
            </a:r>
            <a:r>
              <a:rPr lang="uk-UA" dirty="0" err="1" smtClean="0">
                <a:solidFill>
                  <a:srgbClr val="FFC000"/>
                </a:solidFill>
              </a:rPr>
              <a:t>Новомиколаївка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err="1" smtClean="0">
                <a:solidFill>
                  <a:srgbClr val="FFC000"/>
                </a:solidFill>
              </a:rPr>
              <a:t>Маловиськівського</a:t>
            </a:r>
            <a:r>
              <a:rPr lang="uk-UA" dirty="0" smtClean="0">
                <a:solidFill>
                  <a:srgbClr val="FFC000"/>
                </a:solidFill>
              </a:rPr>
              <a:t> району Кіровоградської області. Воювати почав з 1944 року, після звільнення Кіровограда від німецько-фашистських загарбників. Старшина </a:t>
            </a:r>
            <a:r>
              <a:rPr lang="uk-UA" dirty="0" err="1" smtClean="0">
                <a:solidFill>
                  <a:srgbClr val="FFC000"/>
                </a:solidFill>
              </a:rPr>
              <a:t>Буравченко</a:t>
            </a:r>
            <a:r>
              <a:rPr lang="uk-UA" dirty="0" smtClean="0">
                <a:solidFill>
                  <a:srgbClr val="FFC000"/>
                </a:solidFill>
              </a:rPr>
              <a:t> І.А. служив у танкових військах і закінчив війну у Берліні, після 9 травня 1945 року. Нагороджений багатьма нагородами, серед яких медалі за взяття Берліну та за визволення Праги.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Медаль за взяття Берліну</a:t>
            </a:r>
            <a:endParaRPr lang="ru-RU" dirty="0"/>
          </a:p>
        </p:txBody>
      </p:sp>
      <p:pic>
        <p:nvPicPr>
          <p:cNvPr id="4" name="Содержимое 3" descr="201101292114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571612"/>
            <a:ext cx="4443434" cy="4265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Медаль за визволення Праги</a:t>
            </a:r>
            <a:endParaRPr lang="ru-RU" dirty="0"/>
          </a:p>
        </p:txBody>
      </p:sp>
      <p:pic>
        <p:nvPicPr>
          <p:cNvPr id="4" name="Содержимое 3" descr="prag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0" y="2192337"/>
            <a:ext cx="1905000" cy="3524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Ви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гордість</a:t>
            </a:r>
            <a:r>
              <a:rPr lang="ru-RU" dirty="0" smtClean="0">
                <a:solidFill>
                  <a:srgbClr val="FFC000"/>
                </a:solidFill>
              </a:rPr>
              <a:t> народу, </a:t>
            </a:r>
            <a:r>
              <a:rPr lang="ru-RU" dirty="0" err="1" smtClean="0">
                <a:solidFill>
                  <a:srgbClr val="FFC000"/>
                </a:solidFill>
              </a:rPr>
              <a:t>ви</a:t>
            </a:r>
            <a:r>
              <a:rPr lang="ru-RU" dirty="0" smtClean="0">
                <a:solidFill>
                  <a:srgbClr val="FFC000"/>
                </a:solidFill>
              </a:rPr>
              <a:t> — суть </a:t>
            </a:r>
            <a:r>
              <a:rPr lang="ru-RU" dirty="0" err="1" smtClean="0">
                <a:solidFill>
                  <a:srgbClr val="FFC000"/>
                </a:solidFill>
              </a:rPr>
              <a:t>його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сіль</a:t>
            </a:r>
            <a:r>
              <a:rPr lang="ru-RU" dirty="0" smtClean="0">
                <a:solidFill>
                  <a:srgbClr val="FFC000"/>
                </a:solidFill>
              </a:rPr>
              <a:t>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Ядро </a:t>
            </a:r>
            <a:r>
              <a:rPr lang="ru-RU" dirty="0" err="1" smtClean="0">
                <a:solidFill>
                  <a:srgbClr val="FFC000"/>
                </a:solidFill>
              </a:rPr>
              <a:t>покоління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сила </a:t>
            </a:r>
            <a:r>
              <a:rPr lang="ru-RU" dirty="0" err="1" smtClean="0">
                <a:solidFill>
                  <a:srgbClr val="FFC000"/>
                </a:solidFill>
              </a:rPr>
              <a:t>залізна</a:t>
            </a:r>
            <a:r>
              <a:rPr lang="ru-RU" dirty="0" smtClean="0">
                <a:solidFill>
                  <a:srgbClr val="FFC000"/>
                </a:solidFill>
              </a:rPr>
              <a:t>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Вогнисте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щедре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буяння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весіль</a:t>
            </a:r>
            <a:r>
              <a:rPr lang="ru-RU" dirty="0" smtClean="0">
                <a:solidFill>
                  <a:srgbClr val="FFC000"/>
                </a:solidFill>
              </a:rPr>
              <a:t>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Натхнення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цвітіння</a:t>
            </a:r>
            <a:r>
              <a:rPr lang="ru-RU" dirty="0" smtClean="0">
                <a:solidFill>
                  <a:srgbClr val="FFC000"/>
                </a:solidFill>
              </a:rPr>
              <a:t>, опора </a:t>
            </a:r>
            <a:r>
              <a:rPr lang="ru-RU" dirty="0" err="1" smtClean="0">
                <a:solidFill>
                  <a:srgbClr val="FFC000"/>
                </a:solidFill>
              </a:rPr>
              <a:t>Вітчизни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Ви</a:t>
            </a:r>
            <a:r>
              <a:rPr lang="ru-RU" dirty="0" smtClean="0">
                <a:solidFill>
                  <a:srgbClr val="FFC000"/>
                </a:solidFill>
              </a:rPr>
              <a:t> — воля, </a:t>
            </a:r>
            <a:r>
              <a:rPr lang="ru-RU" dirty="0" err="1" smtClean="0">
                <a:solidFill>
                  <a:srgbClr val="FFC000"/>
                </a:solidFill>
              </a:rPr>
              <a:t>якої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ніхто</a:t>
            </a:r>
            <a:r>
              <a:rPr lang="ru-RU" dirty="0" smtClean="0">
                <a:solidFill>
                  <a:srgbClr val="FFC000"/>
                </a:solidFill>
              </a:rPr>
              <a:t> не </a:t>
            </a:r>
            <a:r>
              <a:rPr lang="ru-RU" dirty="0" err="1" smtClean="0">
                <a:solidFill>
                  <a:srgbClr val="FFC000"/>
                </a:solidFill>
              </a:rPr>
              <a:t>скорив</a:t>
            </a:r>
            <a:r>
              <a:rPr lang="ru-RU" dirty="0" smtClean="0">
                <a:solidFill>
                  <a:srgbClr val="FFC000"/>
                </a:solidFill>
              </a:rPr>
              <a:t>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Для миру </a:t>
            </a:r>
            <a:r>
              <a:rPr lang="ru-RU" dirty="0" err="1" smtClean="0">
                <a:solidFill>
                  <a:srgbClr val="FFC000"/>
                </a:solidFill>
              </a:rPr>
              <a:t>ви</a:t>
            </a:r>
            <a:r>
              <a:rPr lang="ru-RU" dirty="0" smtClean="0">
                <a:solidFill>
                  <a:srgbClr val="FFC000"/>
                </a:solidFill>
              </a:rPr>
              <a:t> сила </a:t>
            </a:r>
            <a:r>
              <a:rPr lang="ru-RU" dirty="0" err="1" smtClean="0">
                <a:solidFill>
                  <a:srgbClr val="FFC000"/>
                </a:solidFill>
              </a:rPr>
              <a:t>й</a:t>
            </a:r>
            <a:r>
              <a:rPr lang="ru-RU" dirty="0" smtClean="0">
                <a:solidFill>
                  <a:srgbClr val="FFC000"/>
                </a:solidFill>
              </a:rPr>
              <a:t> опора священна,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Ви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спокій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солодкий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своїх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матерів</a:t>
            </a:r>
            <a:r>
              <a:rPr lang="ru-RU" dirty="0" smtClean="0">
                <a:solidFill>
                  <a:srgbClr val="FFC000"/>
                </a:solidFill>
              </a:rPr>
              <a:t>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Ви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радість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гордість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своїх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наречених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Усе, </a:t>
            </a:r>
            <a:r>
              <a:rPr lang="ru-RU" dirty="0" err="1" smtClean="0">
                <a:solidFill>
                  <a:srgbClr val="FFC000"/>
                </a:solidFill>
              </a:rPr>
              <a:t>що</a:t>
            </a:r>
            <a:r>
              <a:rPr lang="ru-RU" dirty="0" smtClean="0">
                <a:solidFill>
                  <a:srgbClr val="FFC000"/>
                </a:solidFill>
              </a:rPr>
              <a:t> я маю,— </a:t>
            </a:r>
            <a:r>
              <a:rPr lang="ru-RU" dirty="0" err="1" smtClean="0">
                <a:solidFill>
                  <a:srgbClr val="FFC000"/>
                </a:solidFill>
              </a:rPr>
              <a:t>готовий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оддать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За </a:t>
            </a:r>
            <a:r>
              <a:rPr lang="ru-RU" dirty="0" err="1" smtClean="0">
                <a:solidFill>
                  <a:srgbClr val="FFC000"/>
                </a:solidFill>
              </a:rPr>
              <a:t>ваші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квітучі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озорені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весни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Ви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днини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ясної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небачена</a:t>
            </a:r>
            <a:r>
              <a:rPr lang="ru-RU" dirty="0" smtClean="0">
                <a:solidFill>
                  <a:srgbClr val="FFC000"/>
                </a:solidFill>
              </a:rPr>
              <a:t> рать,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Ви</a:t>
            </a:r>
            <a:r>
              <a:rPr lang="ru-RU" dirty="0" smtClean="0">
                <a:solidFill>
                  <a:srgbClr val="FFC000"/>
                </a:solidFill>
              </a:rPr>
              <a:t> — в </a:t>
            </a:r>
            <a:r>
              <a:rPr lang="ru-RU" dirty="0" err="1" smtClean="0">
                <a:solidFill>
                  <a:srgbClr val="FFC000"/>
                </a:solidFill>
              </a:rPr>
              <a:t>дальнє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майбутнє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прозріння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чудесне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8869535_e4f2dfa8953a9dbc5dcafdf1d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092325"/>
            <a:ext cx="4762500" cy="372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2291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89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Зірка пам’яті</vt:lpstr>
      <vt:lpstr>Слайд 2</vt:lpstr>
      <vt:lpstr>Слайд 3</vt:lpstr>
      <vt:lpstr>Медаль за взяття Берліну</vt:lpstr>
      <vt:lpstr>Медаль за визволення Праги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Зірка пам’яті</dc:title>
  <dc:creator>Admin</dc:creator>
  <cp:lastModifiedBy>Admin</cp:lastModifiedBy>
  <cp:revision>3</cp:revision>
  <dcterms:created xsi:type="dcterms:W3CDTF">2012-03-09T10:26:15Z</dcterms:created>
  <dcterms:modified xsi:type="dcterms:W3CDTF">2012-03-15T17:40:04Z</dcterms:modified>
</cp:coreProperties>
</file>